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75" r:id="rId6"/>
    <p:sldId id="260" r:id="rId7"/>
    <p:sldId id="276" r:id="rId8"/>
    <p:sldId id="259" r:id="rId9"/>
    <p:sldId id="261" r:id="rId10"/>
    <p:sldId id="262" r:id="rId11"/>
    <p:sldId id="271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243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4" y="10232"/>
            <a:ext cx="9128977" cy="6847768"/>
          </a:xfrm>
        </p:spPr>
      </p:pic>
    </p:spTree>
    <p:extLst>
      <p:ext uri="{BB962C8B-B14F-4D97-AF65-F5344CB8AC3E}">
        <p14:creationId xmlns:p14="http://schemas.microsoft.com/office/powerpoint/2010/main" val="131277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3"/>
            <a:ext cx="9143999" cy="6860765"/>
          </a:xfrm>
        </p:spPr>
      </p:pic>
    </p:spTree>
    <p:extLst>
      <p:ext uri="{BB962C8B-B14F-4D97-AF65-F5344CB8AC3E}">
        <p14:creationId xmlns:p14="http://schemas.microsoft.com/office/powerpoint/2010/main" val="42938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53"/>
            <a:ext cx="9144000" cy="6869058"/>
          </a:xfrm>
        </p:spPr>
      </p:pic>
    </p:spTree>
    <p:extLst>
      <p:ext uri="{BB962C8B-B14F-4D97-AF65-F5344CB8AC3E}">
        <p14:creationId xmlns:p14="http://schemas.microsoft.com/office/powerpoint/2010/main" val="127567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60766"/>
          </a:xfrm>
        </p:spPr>
      </p:pic>
    </p:spTree>
    <p:extLst>
      <p:ext uri="{BB962C8B-B14F-4D97-AF65-F5344CB8AC3E}">
        <p14:creationId xmlns:p14="http://schemas.microsoft.com/office/powerpoint/2010/main" val="31074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31" y="0"/>
            <a:ext cx="9146631" cy="6862740"/>
          </a:xfrm>
        </p:spPr>
      </p:pic>
    </p:spTree>
    <p:extLst>
      <p:ext uri="{BB962C8B-B14F-4D97-AF65-F5344CB8AC3E}">
        <p14:creationId xmlns:p14="http://schemas.microsoft.com/office/powerpoint/2010/main" val="407767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7"/>
            <a:ext cx="9144000" cy="6859037"/>
          </a:xfrm>
        </p:spPr>
      </p:pic>
    </p:spTree>
    <p:extLst>
      <p:ext uri="{BB962C8B-B14F-4D97-AF65-F5344CB8AC3E}">
        <p14:creationId xmlns:p14="http://schemas.microsoft.com/office/powerpoint/2010/main" val="120775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176"/>
            <a:ext cx="9186845" cy="6891176"/>
          </a:xfrm>
        </p:spPr>
      </p:pic>
    </p:spTree>
    <p:extLst>
      <p:ext uri="{BB962C8B-B14F-4D97-AF65-F5344CB8AC3E}">
        <p14:creationId xmlns:p14="http://schemas.microsoft.com/office/powerpoint/2010/main" val="4280420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0" y="0"/>
            <a:ext cx="9113570" cy="6837204"/>
          </a:xfrm>
        </p:spPr>
      </p:pic>
    </p:spTree>
    <p:extLst>
      <p:ext uri="{BB962C8B-B14F-4D97-AF65-F5344CB8AC3E}">
        <p14:creationId xmlns:p14="http://schemas.microsoft.com/office/powerpoint/2010/main" val="15728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133"/>
            <a:ext cx="9144000" cy="6859819"/>
          </a:xfrm>
        </p:spPr>
      </p:pic>
    </p:spTree>
    <p:extLst>
      <p:ext uri="{BB962C8B-B14F-4D97-AF65-F5344CB8AC3E}">
        <p14:creationId xmlns:p14="http://schemas.microsoft.com/office/powerpoint/2010/main" val="266993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53" y="4568"/>
            <a:ext cx="9160553" cy="6871454"/>
          </a:xfrm>
        </p:spPr>
      </p:pic>
    </p:spTree>
    <p:extLst>
      <p:ext uri="{BB962C8B-B14F-4D97-AF65-F5344CB8AC3E}">
        <p14:creationId xmlns:p14="http://schemas.microsoft.com/office/powerpoint/2010/main" val="372641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" y="-1633"/>
            <a:ext cx="9137693" cy="6856034"/>
          </a:xfrm>
        </p:spPr>
      </p:pic>
    </p:spTree>
    <p:extLst>
      <p:ext uri="{BB962C8B-B14F-4D97-AF65-F5344CB8AC3E}">
        <p14:creationId xmlns:p14="http://schemas.microsoft.com/office/powerpoint/2010/main" val="121016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8" y="0"/>
            <a:ext cx="9140313" cy="6858000"/>
          </a:xfrm>
        </p:spPr>
      </p:pic>
    </p:spTree>
    <p:extLst>
      <p:ext uri="{BB962C8B-B14F-4D97-AF65-F5344CB8AC3E}">
        <p14:creationId xmlns:p14="http://schemas.microsoft.com/office/powerpoint/2010/main" val="372257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0766"/>
          </a:xfrm>
        </p:spPr>
      </p:pic>
    </p:spTree>
    <p:extLst>
      <p:ext uri="{BB962C8B-B14F-4D97-AF65-F5344CB8AC3E}">
        <p14:creationId xmlns:p14="http://schemas.microsoft.com/office/powerpoint/2010/main" val="416910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63457"/>
          </a:xfrm>
        </p:spPr>
      </p:pic>
    </p:spTree>
    <p:extLst>
      <p:ext uri="{BB962C8B-B14F-4D97-AF65-F5344CB8AC3E}">
        <p14:creationId xmlns:p14="http://schemas.microsoft.com/office/powerpoint/2010/main" val="372641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1" y="7814"/>
            <a:ext cx="9130669" cy="6850762"/>
          </a:xfrm>
        </p:spPr>
      </p:pic>
    </p:spTree>
    <p:extLst>
      <p:ext uri="{BB962C8B-B14F-4D97-AF65-F5344CB8AC3E}">
        <p14:creationId xmlns:p14="http://schemas.microsoft.com/office/powerpoint/2010/main" val="145890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3"/>
            <a:ext cx="9144000" cy="6860765"/>
          </a:xfrm>
        </p:spPr>
      </p:pic>
    </p:spTree>
    <p:extLst>
      <p:ext uri="{BB962C8B-B14F-4D97-AF65-F5344CB8AC3E}">
        <p14:creationId xmlns:p14="http://schemas.microsoft.com/office/powerpoint/2010/main" val="26231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2438" cy="6859593"/>
          </a:xfrm>
        </p:spPr>
      </p:pic>
    </p:spTree>
    <p:extLst>
      <p:ext uri="{BB962C8B-B14F-4D97-AF65-F5344CB8AC3E}">
        <p14:creationId xmlns:p14="http://schemas.microsoft.com/office/powerpoint/2010/main" val="119677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2156" cy="6859381"/>
          </a:xfrm>
        </p:spPr>
      </p:pic>
    </p:spTree>
    <p:extLst>
      <p:ext uri="{BB962C8B-B14F-4D97-AF65-F5344CB8AC3E}">
        <p14:creationId xmlns:p14="http://schemas.microsoft.com/office/powerpoint/2010/main" val="92771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2156" cy="6859382"/>
          </a:xfrm>
        </p:spPr>
      </p:pic>
    </p:spTree>
    <p:extLst>
      <p:ext uri="{BB962C8B-B14F-4D97-AF65-F5344CB8AC3E}">
        <p14:creationId xmlns:p14="http://schemas.microsoft.com/office/powerpoint/2010/main" val="278142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54"/>
            <a:ext cx="9144000" cy="6859036"/>
          </a:xfrm>
        </p:spPr>
      </p:pic>
    </p:spTree>
    <p:extLst>
      <p:ext uri="{BB962C8B-B14F-4D97-AF65-F5344CB8AC3E}">
        <p14:creationId xmlns:p14="http://schemas.microsoft.com/office/powerpoint/2010/main" val="108273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0</Words>
  <Application>Microsoft Office PowerPoint</Application>
  <PresentationFormat>Экран (4:3)</PresentationFormat>
  <Paragraphs>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12</cp:revision>
  <dcterms:created xsi:type="dcterms:W3CDTF">2015-12-09T10:25:12Z</dcterms:created>
  <dcterms:modified xsi:type="dcterms:W3CDTF">2015-12-10T08:40:17Z</dcterms:modified>
</cp:coreProperties>
</file>